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4"/>
  </p:notesMasterIdLst>
  <p:sldIdLst>
    <p:sldId id="256" r:id="rId2"/>
    <p:sldId id="257" r:id="rId3"/>
  </p:sldIdLst>
  <p:sldSz cx="12801600" cy="9601200" type="A3"/>
  <p:notesSz cx="6858000" cy="9144000"/>
  <p:defaultTextStyle>
    <a:defPPr>
      <a:defRPr lang="de-DE"/>
    </a:defPPr>
    <a:lvl1pPr marL="0" algn="l" defTabSz="1075334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1pPr>
    <a:lvl2pPr marL="537667" algn="l" defTabSz="1075334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2pPr>
    <a:lvl3pPr marL="1075334" algn="l" defTabSz="1075334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3pPr>
    <a:lvl4pPr marL="1613002" algn="l" defTabSz="1075334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4pPr>
    <a:lvl5pPr marL="2150669" algn="l" defTabSz="1075334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5pPr>
    <a:lvl6pPr marL="2688336" algn="l" defTabSz="1075334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6pPr>
    <a:lvl7pPr marL="3226003" algn="l" defTabSz="1075334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7pPr>
    <a:lvl8pPr marL="3763670" algn="l" defTabSz="1075334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8pPr>
    <a:lvl9pPr marL="4301338" algn="l" defTabSz="1075334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824"/>
    <p:restoredTop sz="92945"/>
  </p:normalViewPr>
  <p:slideViewPr>
    <p:cSldViewPr snapToGrid="0" snapToObjects="1">
      <p:cViewPr>
        <p:scale>
          <a:sx n="68" d="100"/>
          <a:sy n="68" d="100"/>
        </p:scale>
        <p:origin x="632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549FD8-4E45-EB41-A8E3-3A45107C1B6E}" type="datetimeFigureOut">
              <a:rPr lang="de-DE" smtClean="0"/>
              <a:t>02.05.19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596907-7B86-DB46-B9A9-E46BCFB082F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151294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75334" rtl="0" eaLnBrk="1" latinLnBrk="0" hangingPunct="1">
      <a:defRPr sz="1411" kern="1200">
        <a:solidFill>
          <a:schemeClr val="tx1"/>
        </a:solidFill>
        <a:latin typeface="+mn-lt"/>
        <a:ea typeface="+mn-ea"/>
        <a:cs typeface="+mn-cs"/>
      </a:defRPr>
    </a:lvl1pPr>
    <a:lvl2pPr marL="537667" algn="l" defTabSz="1075334" rtl="0" eaLnBrk="1" latinLnBrk="0" hangingPunct="1">
      <a:defRPr sz="1411" kern="1200">
        <a:solidFill>
          <a:schemeClr val="tx1"/>
        </a:solidFill>
        <a:latin typeface="+mn-lt"/>
        <a:ea typeface="+mn-ea"/>
        <a:cs typeface="+mn-cs"/>
      </a:defRPr>
    </a:lvl2pPr>
    <a:lvl3pPr marL="1075334" algn="l" defTabSz="1075334" rtl="0" eaLnBrk="1" latinLnBrk="0" hangingPunct="1">
      <a:defRPr sz="1411" kern="1200">
        <a:solidFill>
          <a:schemeClr val="tx1"/>
        </a:solidFill>
        <a:latin typeface="+mn-lt"/>
        <a:ea typeface="+mn-ea"/>
        <a:cs typeface="+mn-cs"/>
      </a:defRPr>
    </a:lvl3pPr>
    <a:lvl4pPr marL="1613002" algn="l" defTabSz="1075334" rtl="0" eaLnBrk="1" latinLnBrk="0" hangingPunct="1">
      <a:defRPr sz="1411" kern="1200">
        <a:solidFill>
          <a:schemeClr val="tx1"/>
        </a:solidFill>
        <a:latin typeface="+mn-lt"/>
        <a:ea typeface="+mn-ea"/>
        <a:cs typeface="+mn-cs"/>
      </a:defRPr>
    </a:lvl4pPr>
    <a:lvl5pPr marL="2150669" algn="l" defTabSz="1075334" rtl="0" eaLnBrk="1" latinLnBrk="0" hangingPunct="1">
      <a:defRPr sz="1411" kern="1200">
        <a:solidFill>
          <a:schemeClr val="tx1"/>
        </a:solidFill>
        <a:latin typeface="+mn-lt"/>
        <a:ea typeface="+mn-ea"/>
        <a:cs typeface="+mn-cs"/>
      </a:defRPr>
    </a:lvl5pPr>
    <a:lvl6pPr marL="2688336" algn="l" defTabSz="1075334" rtl="0" eaLnBrk="1" latinLnBrk="0" hangingPunct="1">
      <a:defRPr sz="1411" kern="1200">
        <a:solidFill>
          <a:schemeClr val="tx1"/>
        </a:solidFill>
        <a:latin typeface="+mn-lt"/>
        <a:ea typeface="+mn-ea"/>
        <a:cs typeface="+mn-cs"/>
      </a:defRPr>
    </a:lvl6pPr>
    <a:lvl7pPr marL="3226003" algn="l" defTabSz="1075334" rtl="0" eaLnBrk="1" latinLnBrk="0" hangingPunct="1">
      <a:defRPr sz="1411" kern="1200">
        <a:solidFill>
          <a:schemeClr val="tx1"/>
        </a:solidFill>
        <a:latin typeface="+mn-lt"/>
        <a:ea typeface="+mn-ea"/>
        <a:cs typeface="+mn-cs"/>
      </a:defRPr>
    </a:lvl7pPr>
    <a:lvl8pPr marL="3763670" algn="l" defTabSz="1075334" rtl="0" eaLnBrk="1" latinLnBrk="0" hangingPunct="1">
      <a:defRPr sz="1411" kern="1200">
        <a:solidFill>
          <a:schemeClr val="tx1"/>
        </a:solidFill>
        <a:latin typeface="+mn-lt"/>
        <a:ea typeface="+mn-ea"/>
        <a:cs typeface="+mn-cs"/>
      </a:defRPr>
    </a:lvl8pPr>
    <a:lvl9pPr marL="4301338" algn="l" defTabSz="1075334" rtl="0" eaLnBrk="1" latinLnBrk="0" hangingPunct="1">
      <a:defRPr sz="1411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596907-7B86-DB46-B9A9-E46BCFB082F3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496649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596907-7B86-DB46-B9A9-E46BCFB082F3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502921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0120" y="1571308"/>
            <a:ext cx="10881360" cy="3342640"/>
          </a:xfrm>
        </p:spPr>
        <p:txBody>
          <a:bodyPr anchor="b"/>
          <a:lstStyle>
            <a:lvl1pPr algn="ctr">
              <a:defRPr sz="84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0" y="5042853"/>
            <a:ext cx="9601200" cy="2318067"/>
          </a:xfrm>
        </p:spPr>
        <p:txBody>
          <a:bodyPr/>
          <a:lstStyle>
            <a:lvl1pPr marL="0" indent="0" algn="ctr">
              <a:buNone/>
              <a:defRPr sz="3360"/>
            </a:lvl1pPr>
            <a:lvl2pPr marL="640080" indent="0" algn="ctr">
              <a:buNone/>
              <a:defRPr sz="2800"/>
            </a:lvl2pPr>
            <a:lvl3pPr marL="1280160" indent="0" algn="ctr">
              <a:buNone/>
              <a:defRPr sz="2520"/>
            </a:lvl3pPr>
            <a:lvl4pPr marL="1920240" indent="0" algn="ctr">
              <a:buNone/>
              <a:defRPr sz="2240"/>
            </a:lvl4pPr>
            <a:lvl5pPr marL="2560320" indent="0" algn="ctr">
              <a:buNone/>
              <a:defRPr sz="2240"/>
            </a:lvl5pPr>
            <a:lvl6pPr marL="3200400" indent="0" algn="ctr">
              <a:buNone/>
              <a:defRPr sz="2240"/>
            </a:lvl6pPr>
            <a:lvl7pPr marL="3840480" indent="0" algn="ctr">
              <a:buNone/>
              <a:defRPr sz="2240"/>
            </a:lvl7pPr>
            <a:lvl8pPr marL="4480560" indent="0" algn="ctr">
              <a:buNone/>
              <a:defRPr sz="2240"/>
            </a:lvl8pPr>
            <a:lvl9pPr marL="5120640" indent="0" algn="ctr">
              <a:buNone/>
              <a:defRPr sz="2240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61C04-874F-2947-B719-7CDB01C8C75A}" type="datetimeFigureOut">
              <a:rPr lang="de-DE" smtClean="0"/>
              <a:t>02.05.19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46D60-EF04-DA4E-B5EE-BDF93151642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287614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
Zweite Ebene
Dritte Ebene
Vierte Ebene
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61C04-874F-2947-B719-7CDB01C8C75A}" type="datetimeFigureOut">
              <a:rPr lang="de-DE" smtClean="0"/>
              <a:t>02.05.19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46D60-EF04-DA4E-B5EE-BDF93151642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478217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1146" y="511175"/>
            <a:ext cx="2760345" cy="8136573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80111" y="511175"/>
            <a:ext cx="8121015" cy="8136573"/>
          </a:xfrm>
        </p:spPr>
        <p:txBody>
          <a:bodyPr vert="eaVert"/>
          <a:lstStyle/>
          <a:p>
            <a:pPr lvl="0"/>
            <a:r>
              <a:rPr lang="de-DE"/>
              <a:t>Mastertextformat bearbeiten
Zweite Ebene
Dritte Ebene
Vierte Ebene
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61C04-874F-2947-B719-7CDB01C8C75A}" type="datetimeFigureOut">
              <a:rPr lang="de-DE" smtClean="0"/>
              <a:t>02.05.19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46D60-EF04-DA4E-B5EE-BDF93151642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263932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
Zweite Ebene
Dritte Ebene
Vierte Ebene
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61C04-874F-2947-B719-7CDB01C8C75A}" type="datetimeFigureOut">
              <a:rPr lang="de-DE" smtClean="0"/>
              <a:t>02.05.19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46D60-EF04-DA4E-B5EE-BDF93151642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8911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3443" y="2393635"/>
            <a:ext cx="11041380" cy="3993832"/>
          </a:xfrm>
        </p:spPr>
        <p:txBody>
          <a:bodyPr anchor="b"/>
          <a:lstStyle>
            <a:lvl1pPr>
              <a:defRPr sz="84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3443" y="6425250"/>
            <a:ext cx="11041380" cy="2100262"/>
          </a:xfrm>
        </p:spPr>
        <p:txBody>
          <a:bodyPr/>
          <a:lstStyle>
            <a:lvl1pPr marL="0" indent="0">
              <a:buNone/>
              <a:defRPr sz="3360">
                <a:solidFill>
                  <a:schemeClr val="tx1"/>
                </a:solidFill>
              </a:defRPr>
            </a:lvl1pPr>
            <a:lvl2pPr marL="64008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
Zweite Ebene
Dritte Ebene
Vierte Ebene
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61C04-874F-2947-B719-7CDB01C8C75A}" type="datetimeFigureOut">
              <a:rPr lang="de-DE" smtClean="0"/>
              <a:t>02.05.19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46D60-EF04-DA4E-B5EE-BDF93151642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076260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80110" y="2555875"/>
            <a:ext cx="5440680" cy="6091873"/>
          </a:xfrm>
        </p:spPr>
        <p:txBody>
          <a:bodyPr/>
          <a:lstStyle/>
          <a:p>
            <a:pPr lvl="0"/>
            <a:r>
              <a:rPr lang="de-DE"/>
              <a:t>Mastertextformat bearbeiten
Zweite Ebene
Dritte Ebene
Vierte Ebene
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80810" y="2555875"/>
            <a:ext cx="5440680" cy="6091873"/>
          </a:xfrm>
        </p:spPr>
        <p:txBody>
          <a:bodyPr/>
          <a:lstStyle/>
          <a:p>
            <a:pPr lvl="0"/>
            <a:r>
              <a:rPr lang="de-DE"/>
              <a:t>Mastertextformat bearbeiten
Zweite Ebene
Dritte Ebene
Vierte Ebene
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61C04-874F-2947-B719-7CDB01C8C75A}" type="datetimeFigureOut">
              <a:rPr lang="de-DE" smtClean="0"/>
              <a:t>02.05.19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46D60-EF04-DA4E-B5EE-BDF93151642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431968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7" y="511177"/>
            <a:ext cx="11041380" cy="1855788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1779" y="2353628"/>
            <a:ext cx="5415676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de-DE"/>
              <a:t>Mastertextformat bearbeiten
Zweite Ebene
Dritte Ebene
Vierte Ebene
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81779" y="3507105"/>
            <a:ext cx="5415676" cy="5158423"/>
          </a:xfrm>
        </p:spPr>
        <p:txBody>
          <a:bodyPr/>
          <a:lstStyle/>
          <a:p>
            <a:pPr lvl="0"/>
            <a:r>
              <a:rPr lang="de-DE"/>
              <a:t>Mastertextformat bearbeiten
Zweite Ebene
Dritte Ebene
Vierte Ebene
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80811" y="2353628"/>
            <a:ext cx="5442347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de-DE"/>
              <a:t>Mastertextformat bearbeiten
Zweite Ebene
Dritte Ebene
Vierte Ebene
Fünfte Ebene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80811" y="3507105"/>
            <a:ext cx="5442347" cy="5158423"/>
          </a:xfrm>
        </p:spPr>
        <p:txBody>
          <a:bodyPr/>
          <a:lstStyle/>
          <a:p>
            <a:pPr lvl="0"/>
            <a:r>
              <a:rPr lang="de-DE"/>
              <a:t>Mastertextformat bearbeiten
Zweite Ebene
Dritte Ebene
Vierte Ebene
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61C04-874F-2947-B719-7CDB01C8C75A}" type="datetimeFigureOut">
              <a:rPr lang="de-DE" smtClean="0"/>
              <a:t>02.05.19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46D60-EF04-DA4E-B5EE-BDF93151642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558521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61C04-874F-2947-B719-7CDB01C8C75A}" type="datetimeFigureOut">
              <a:rPr lang="de-DE" smtClean="0"/>
              <a:t>02.05.19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46D60-EF04-DA4E-B5EE-BDF93151642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698182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61C04-874F-2947-B719-7CDB01C8C75A}" type="datetimeFigureOut">
              <a:rPr lang="de-DE" smtClean="0"/>
              <a:t>02.05.19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46D60-EF04-DA4E-B5EE-BDF93151642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414075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42347" y="1382397"/>
            <a:ext cx="6480810" cy="6823075"/>
          </a:xfrm>
        </p:spPr>
        <p:txBody>
          <a:bodyPr/>
          <a:lstStyle>
            <a:lvl1pPr>
              <a:defRPr sz="4480"/>
            </a:lvl1pPr>
            <a:lvl2pPr>
              <a:defRPr sz="3920"/>
            </a:lvl2pPr>
            <a:lvl3pPr>
              <a:defRPr sz="336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de-DE"/>
              <a:t>Mastertextformat bearbeiten
Zweite Ebene
Dritte Ebene
Vierte Ebene
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de-DE"/>
              <a:t>Mastertextformat bearbeiten
Zweite Ebene
Dritte Ebene
Vierte Ebene
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61C04-874F-2947-B719-7CDB01C8C75A}" type="datetimeFigureOut">
              <a:rPr lang="de-DE" smtClean="0"/>
              <a:t>02.05.19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46D60-EF04-DA4E-B5EE-BDF93151642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063517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42347" y="1382397"/>
            <a:ext cx="6480810" cy="6823075"/>
          </a:xfrm>
        </p:spPr>
        <p:txBody>
          <a:bodyPr anchor="t"/>
          <a:lstStyle>
            <a:lvl1pPr marL="0" indent="0">
              <a:buNone/>
              <a:defRPr sz="4480"/>
            </a:lvl1pPr>
            <a:lvl2pPr marL="640080" indent="0">
              <a:buNone/>
              <a:defRPr sz="3920"/>
            </a:lvl2pPr>
            <a:lvl3pPr marL="1280160" indent="0">
              <a:buNone/>
              <a:defRPr sz="336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de-DE"/>
              <a:t>Mastertextformat bearbeiten
Zweite Ebene
Dritte Ebene
Vierte Ebene
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61C04-874F-2947-B719-7CDB01C8C75A}" type="datetimeFigureOut">
              <a:rPr lang="de-DE" smtClean="0"/>
              <a:t>02.05.19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46D60-EF04-DA4E-B5EE-BDF93151642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952175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80110" y="511177"/>
            <a:ext cx="11041380" cy="18557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0110" y="2555875"/>
            <a:ext cx="11041380" cy="60918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
Zweite Ebene
Dritte Ebene
Vierte Ebene
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8011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D61C04-874F-2947-B719-7CDB01C8C75A}" type="datetimeFigureOut">
              <a:rPr lang="de-DE" smtClean="0"/>
              <a:t>02.05.19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240530" y="8898892"/>
            <a:ext cx="432054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4113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546D60-EF04-DA4E-B5EE-BDF93151642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952202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280160" rtl="0" eaLnBrk="1" latinLnBrk="0" hangingPunct="1">
        <a:lnSpc>
          <a:spcPct val="90000"/>
        </a:lnSpc>
        <a:spcBef>
          <a:spcPct val="0"/>
        </a:spcBef>
        <a:buNone/>
        <a:defRPr sz="61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20040" indent="-320040" algn="l" defTabSz="1280160" rtl="0" eaLnBrk="1" latinLnBrk="0" hangingPunct="1">
        <a:lnSpc>
          <a:spcPct val="90000"/>
        </a:lnSpc>
        <a:spcBef>
          <a:spcPts val="1400"/>
        </a:spcBef>
        <a:buFont typeface="Arial" panose="020B0604020202020204" pitchFamily="34" charset="0"/>
        <a:buChar char="•"/>
        <a:defRPr sz="3920" kern="1200">
          <a:solidFill>
            <a:schemeClr val="tx1"/>
          </a:solidFill>
          <a:latin typeface="+mn-lt"/>
          <a:ea typeface="+mn-ea"/>
          <a:cs typeface="+mn-cs"/>
        </a:defRPr>
      </a:lvl1pPr>
      <a:lvl2pPr marL="9601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336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elle 6">
            <a:extLst>
              <a:ext uri="{FF2B5EF4-FFF2-40B4-BE49-F238E27FC236}">
                <a16:creationId xmlns:a16="http://schemas.microsoft.com/office/drawing/2014/main" id="{BD12F9A0-EC7D-ED4E-8EDD-82DB4397BCC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9351948"/>
              </p:ext>
            </p:extLst>
          </p:nvPr>
        </p:nvGraphicFramePr>
        <p:xfrm>
          <a:off x="1082675" y="152400"/>
          <a:ext cx="11042651" cy="304800"/>
        </p:xfrm>
        <a:graphic>
          <a:graphicData uri="http://schemas.openxmlformats.org/drawingml/2006/table">
            <a:tbl>
              <a:tblPr firstRow="1" firstCol="1" bandRow="1"/>
              <a:tblGrid>
                <a:gridCol w="3680537">
                  <a:extLst>
                    <a:ext uri="{9D8B030D-6E8A-4147-A177-3AD203B41FA5}">
                      <a16:colId xmlns:a16="http://schemas.microsoft.com/office/drawing/2014/main" val="3453531404"/>
                    </a:ext>
                  </a:extLst>
                </a:gridCol>
                <a:gridCol w="3681057">
                  <a:extLst>
                    <a:ext uri="{9D8B030D-6E8A-4147-A177-3AD203B41FA5}">
                      <a16:colId xmlns:a16="http://schemas.microsoft.com/office/drawing/2014/main" val="1230243837"/>
                    </a:ext>
                  </a:extLst>
                </a:gridCol>
                <a:gridCol w="3681057">
                  <a:extLst>
                    <a:ext uri="{9D8B030D-6E8A-4147-A177-3AD203B41FA5}">
                      <a16:colId xmlns:a16="http://schemas.microsoft.com/office/drawing/2014/main" val="3236053486"/>
                    </a:ext>
                  </a:extLst>
                </a:gridCol>
              </a:tblGrid>
              <a:tr h="29947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0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Ausbildungsinspektion </a:t>
                      </a:r>
                      <a:endParaRPr lang="de-DE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0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Landkreis Bayreuth</a:t>
                      </a:r>
                      <a:endParaRPr lang="de-DE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152" marR="5615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0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Taktisches Arbeitsblatt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FM-A-01-TaktischesArbeitsblatt-V1-02</a:t>
                      </a:r>
                    </a:p>
                  </a:txBody>
                  <a:tcPr marL="56152" marR="5615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de-DE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152" marR="5615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57131825"/>
                  </a:ext>
                </a:extLst>
              </a:tr>
            </a:tbl>
          </a:graphicData>
        </a:graphic>
      </p:graphicFrame>
      <p:pic>
        <p:nvPicPr>
          <p:cNvPr id="1026" name="Grafik 2">
            <a:extLst>
              <a:ext uri="{FF2B5EF4-FFF2-40B4-BE49-F238E27FC236}">
                <a16:creationId xmlns:a16="http://schemas.microsoft.com/office/drawing/2014/main" id="{E48D6221-6226-2346-98EC-978956EFF3A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45926" y="152400"/>
            <a:ext cx="2794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8" name="Tabelle 7">
            <a:extLst>
              <a:ext uri="{FF2B5EF4-FFF2-40B4-BE49-F238E27FC236}">
                <a16:creationId xmlns:a16="http://schemas.microsoft.com/office/drawing/2014/main" id="{A76C3048-25FB-9E42-8710-943591F5A0E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6307680"/>
              </p:ext>
            </p:extLst>
          </p:nvPr>
        </p:nvGraphicFramePr>
        <p:xfrm>
          <a:off x="150026" y="9318361"/>
          <a:ext cx="12486171" cy="152400"/>
        </p:xfrm>
        <a:graphic>
          <a:graphicData uri="http://schemas.openxmlformats.org/drawingml/2006/table">
            <a:tbl>
              <a:tblPr firstRow="1" firstCol="1" bandRow="1"/>
              <a:tblGrid>
                <a:gridCol w="4161665">
                  <a:extLst>
                    <a:ext uri="{9D8B030D-6E8A-4147-A177-3AD203B41FA5}">
                      <a16:colId xmlns:a16="http://schemas.microsoft.com/office/drawing/2014/main" val="2658410709"/>
                    </a:ext>
                  </a:extLst>
                </a:gridCol>
                <a:gridCol w="4162253">
                  <a:extLst>
                    <a:ext uri="{9D8B030D-6E8A-4147-A177-3AD203B41FA5}">
                      <a16:colId xmlns:a16="http://schemas.microsoft.com/office/drawing/2014/main" val="452727081"/>
                    </a:ext>
                  </a:extLst>
                </a:gridCol>
                <a:gridCol w="4162253">
                  <a:extLst>
                    <a:ext uri="{9D8B030D-6E8A-4147-A177-3AD203B41FA5}">
                      <a16:colId xmlns:a16="http://schemas.microsoft.com/office/drawing/2014/main" val="3690726210"/>
                    </a:ext>
                  </a:extLst>
                </a:gridCol>
              </a:tblGrid>
              <a:tr h="14973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892810" algn="l"/>
                        </a:tabLst>
                      </a:pPr>
                      <a:r>
                        <a:rPr lang="de-DE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Führungsmappe</a:t>
                      </a:r>
                    </a:p>
                  </a:txBody>
                  <a:tcPr marL="56152" marR="5615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892810" algn="l"/>
                        </a:tabLst>
                      </a:pPr>
                      <a:r>
                        <a:rPr lang="de-DE" sz="1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Stand: 01.05.2019 – Version 1.02</a:t>
                      </a:r>
                    </a:p>
                  </a:txBody>
                  <a:tcPr marL="56152" marR="5615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tabLst>
                          <a:tab pos="892810" algn="l"/>
                        </a:tabLst>
                      </a:pPr>
                      <a:r>
                        <a:rPr lang="de-DE" sz="1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Vorderseite</a:t>
                      </a:r>
                    </a:p>
                  </a:txBody>
                  <a:tcPr marL="56152" marR="5615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91175419"/>
                  </a:ext>
                </a:extLst>
              </a:tr>
            </a:tbl>
          </a:graphicData>
        </a:graphic>
      </p:graphicFrame>
      <p:graphicFrame>
        <p:nvGraphicFramePr>
          <p:cNvPr id="9" name="Tabelle 8">
            <a:extLst>
              <a:ext uri="{FF2B5EF4-FFF2-40B4-BE49-F238E27FC236}">
                <a16:creationId xmlns:a16="http://schemas.microsoft.com/office/drawing/2014/main" id="{58CD3A1F-BE01-4B43-95B9-ACD6C2E3713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5826909"/>
              </p:ext>
            </p:extLst>
          </p:nvPr>
        </p:nvGraphicFramePr>
        <p:xfrm>
          <a:off x="304800" y="602477"/>
          <a:ext cx="12331402" cy="578968"/>
        </p:xfrm>
        <a:graphic>
          <a:graphicData uri="http://schemas.openxmlformats.org/drawingml/2006/table">
            <a:tbl>
              <a:tblPr firstRow="1" firstCol="1" bandRow="1"/>
              <a:tblGrid>
                <a:gridCol w="12331402">
                  <a:extLst>
                    <a:ext uri="{9D8B030D-6E8A-4147-A177-3AD203B41FA5}">
                      <a16:colId xmlns:a16="http://schemas.microsoft.com/office/drawing/2014/main" val="546323354"/>
                    </a:ext>
                  </a:extLst>
                </a:gridCol>
              </a:tblGrid>
              <a:tr h="27416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0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Einsatz am __________ von __________ bis __________ Uhr                             Einsatzleiter: (Rufname) _________________________  (Name) _________________________ (Tel.) _________________________</a:t>
                      </a:r>
                      <a:endParaRPr lang="de-DE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513" marR="36513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87997009"/>
                  </a:ext>
                </a:extLst>
              </a:tr>
              <a:tr h="19383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de-DE" sz="1000" b="1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0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Einsatzstelle:  ___________________________________________________________________________  Einsatzabschnitt: ______________________________________________________________________ </a:t>
                      </a:r>
                      <a:endParaRPr lang="de-DE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513" marR="36513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07022532"/>
                  </a:ext>
                </a:extLst>
              </a:tr>
            </a:tbl>
          </a:graphicData>
        </a:graphic>
      </p:graphicFrame>
      <p:graphicFrame>
        <p:nvGraphicFramePr>
          <p:cNvPr id="12" name="Tabelle 11">
            <a:extLst>
              <a:ext uri="{FF2B5EF4-FFF2-40B4-BE49-F238E27FC236}">
                <a16:creationId xmlns:a16="http://schemas.microsoft.com/office/drawing/2014/main" id="{D9B82340-87B5-AB4A-AD38-55A3CDAADF0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2457913"/>
              </p:ext>
            </p:extLst>
          </p:nvPr>
        </p:nvGraphicFramePr>
        <p:xfrm>
          <a:off x="304799" y="1242378"/>
          <a:ext cx="12336604" cy="914400"/>
        </p:xfrm>
        <a:graphic>
          <a:graphicData uri="http://schemas.openxmlformats.org/drawingml/2006/table">
            <a:tbl>
              <a:tblPr firstRow="1" firstCol="1" bandRow="1"/>
              <a:tblGrid>
                <a:gridCol w="3084151">
                  <a:extLst>
                    <a:ext uri="{9D8B030D-6E8A-4147-A177-3AD203B41FA5}">
                      <a16:colId xmlns:a16="http://schemas.microsoft.com/office/drawing/2014/main" val="2360495611"/>
                    </a:ext>
                  </a:extLst>
                </a:gridCol>
                <a:gridCol w="9252453">
                  <a:extLst>
                    <a:ext uri="{9D8B030D-6E8A-4147-A177-3AD203B41FA5}">
                      <a16:colId xmlns:a16="http://schemas.microsoft.com/office/drawing/2014/main" val="4223324091"/>
                    </a:ext>
                  </a:extLst>
                </a:gridCol>
              </a:tblGrid>
              <a:tr h="301035"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Situation/Schaden/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Gefahr:</a:t>
                      </a:r>
                    </a:p>
                  </a:txBody>
                  <a:tcPr marL="56444" marR="5644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de-DE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444" marR="5644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13130289"/>
                  </a:ext>
                </a:extLst>
              </a:tr>
              <a:tr h="301035"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Verletzt/Vermisst/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Tot:</a:t>
                      </a:r>
                    </a:p>
                  </a:txBody>
                  <a:tcPr marL="56444" marR="5644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de-DE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444" marR="5644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41453949"/>
                  </a:ext>
                </a:extLst>
              </a:tr>
              <a:tr h="30103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de-DE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Gefahrstoff:</a:t>
                      </a:r>
                    </a:p>
                  </a:txBody>
                  <a:tcPr marL="56444" marR="5644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Wetter: _________________   Temperatur: ______ Grad  - (Stärke) ____________ Wind aus ___________-Richtung - Prognose:  _______________________________________</a:t>
                      </a:r>
                    </a:p>
                  </a:txBody>
                  <a:tcPr marL="56444" marR="5644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65645428"/>
                  </a:ext>
                </a:extLst>
              </a:tr>
            </a:tbl>
          </a:graphicData>
        </a:graphic>
      </p:graphicFrame>
      <p:graphicFrame>
        <p:nvGraphicFramePr>
          <p:cNvPr id="20" name="Tabelle 19">
            <a:extLst>
              <a:ext uri="{FF2B5EF4-FFF2-40B4-BE49-F238E27FC236}">
                <a16:creationId xmlns:a16="http://schemas.microsoft.com/office/drawing/2014/main" id="{F2520732-1846-6C4E-B79E-FD44CC08B98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487442"/>
              </p:ext>
            </p:extLst>
          </p:nvPr>
        </p:nvGraphicFramePr>
        <p:xfrm>
          <a:off x="133096" y="2340636"/>
          <a:ext cx="6307669" cy="4053840"/>
        </p:xfrm>
        <a:graphic>
          <a:graphicData uri="http://schemas.openxmlformats.org/drawingml/2006/table">
            <a:tbl>
              <a:tblPr firstRow="1" firstCol="1" bandRow="1"/>
              <a:tblGrid>
                <a:gridCol w="1127369">
                  <a:extLst>
                    <a:ext uri="{9D8B030D-6E8A-4147-A177-3AD203B41FA5}">
                      <a16:colId xmlns:a16="http://schemas.microsoft.com/office/drawing/2014/main" val="2241272188"/>
                    </a:ext>
                  </a:extLst>
                </a:gridCol>
                <a:gridCol w="1036060">
                  <a:extLst>
                    <a:ext uri="{9D8B030D-6E8A-4147-A177-3AD203B41FA5}">
                      <a16:colId xmlns:a16="http://schemas.microsoft.com/office/drawing/2014/main" val="2038431976"/>
                    </a:ext>
                  </a:extLst>
                </a:gridCol>
                <a:gridCol w="1036060">
                  <a:extLst>
                    <a:ext uri="{9D8B030D-6E8A-4147-A177-3AD203B41FA5}">
                      <a16:colId xmlns:a16="http://schemas.microsoft.com/office/drawing/2014/main" val="2272785875"/>
                    </a:ext>
                  </a:extLst>
                </a:gridCol>
                <a:gridCol w="1036060">
                  <a:extLst>
                    <a:ext uri="{9D8B030D-6E8A-4147-A177-3AD203B41FA5}">
                      <a16:colId xmlns:a16="http://schemas.microsoft.com/office/drawing/2014/main" val="2343460045"/>
                    </a:ext>
                  </a:extLst>
                </a:gridCol>
                <a:gridCol w="1036060">
                  <a:extLst>
                    <a:ext uri="{9D8B030D-6E8A-4147-A177-3AD203B41FA5}">
                      <a16:colId xmlns:a16="http://schemas.microsoft.com/office/drawing/2014/main" val="1870325954"/>
                    </a:ext>
                  </a:extLst>
                </a:gridCol>
                <a:gridCol w="1036060">
                  <a:extLst>
                    <a:ext uri="{9D8B030D-6E8A-4147-A177-3AD203B41FA5}">
                      <a16:colId xmlns:a16="http://schemas.microsoft.com/office/drawing/2014/main" val="48725254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2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Abschnitt</a:t>
                      </a:r>
                      <a:endParaRPr lang="de-DE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4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DE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4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DE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4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DE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4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DE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2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Bereitstellung</a:t>
                      </a:r>
                      <a:endParaRPr lang="de-DE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5687381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Leiter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1542495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Rufname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780485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DMO/TMO/Gr.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0641893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Tel.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015707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Auftrag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8500175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Durchführung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7729168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Meldung/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Rückmeldung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de-DE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24102975"/>
                  </a:ext>
                </a:extLst>
              </a:tr>
            </a:tbl>
          </a:graphicData>
        </a:graphic>
      </p:graphicFrame>
      <p:graphicFrame>
        <p:nvGraphicFramePr>
          <p:cNvPr id="36" name="Tabelle 35">
            <a:extLst>
              <a:ext uri="{FF2B5EF4-FFF2-40B4-BE49-F238E27FC236}">
                <a16:creationId xmlns:a16="http://schemas.microsoft.com/office/drawing/2014/main" id="{1F39818F-E512-964D-937A-FAE28B885AE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6140263"/>
              </p:ext>
            </p:extLst>
          </p:nvPr>
        </p:nvGraphicFramePr>
        <p:xfrm>
          <a:off x="150027" y="6555869"/>
          <a:ext cx="6307669" cy="2560320"/>
        </p:xfrm>
        <a:graphic>
          <a:graphicData uri="http://schemas.openxmlformats.org/drawingml/2006/table">
            <a:tbl>
              <a:tblPr firstRow="1" firstCol="1" bandRow="1"/>
              <a:tblGrid>
                <a:gridCol w="1127369">
                  <a:extLst>
                    <a:ext uri="{9D8B030D-6E8A-4147-A177-3AD203B41FA5}">
                      <a16:colId xmlns:a16="http://schemas.microsoft.com/office/drawing/2014/main" val="199938465"/>
                    </a:ext>
                  </a:extLst>
                </a:gridCol>
                <a:gridCol w="1036060">
                  <a:extLst>
                    <a:ext uri="{9D8B030D-6E8A-4147-A177-3AD203B41FA5}">
                      <a16:colId xmlns:a16="http://schemas.microsoft.com/office/drawing/2014/main" val="2170582903"/>
                    </a:ext>
                  </a:extLst>
                </a:gridCol>
                <a:gridCol w="1036060">
                  <a:extLst>
                    <a:ext uri="{9D8B030D-6E8A-4147-A177-3AD203B41FA5}">
                      <a16:colId xmlns:a16="http://schemas.microsoft.com/office/drawing/2014/main" val="2594540993"/>
                    </a:ext>
                  </a:extLst>
                </a:gridCol>
                <a:gridCol w="1036060">
                  <a:extLst>
                    <a:ext uri="{9D8B030D-6E8A-4147-A177-3AD203B41FA5}">
                      <a16:colId xmlns:a16="http://schemas.microsoft.com/office/drawing/2014/main" val="2357953357"/>
                    </a:ext>
                  </a:extLst>
                </a:gridCol>
                <a:gridCol w="1036060">
                  <a:extLst>
                    <a:ext uri="{9D8B030D-6E8A-4147-A177-3AD203B41FA5}">
                      <a16:colId xmlns:a16="http://schemas.microsoft.com/office/drawing/2014/main" val="34948060"/>
                    </a:ext>
                  </a:extLst>
                </a:gridCol>
                <a:gridCol w="1036060">
                  <a:extLst>
                    <a:ext uri="{9D8B030D-6E8A-4147-A177-3AD203B41FA5}">
                      <a16:colId xmlns:a16="http://schemas.microsoft.com/office/drawing/2014/main" val="128898523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Kräfte</a:t>
                      </a:r>
                      <a:endParaRPr lang="de-DE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6329062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1228338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1307401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3645392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149179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142741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de-DE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de-DE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de-DE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de-DE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de-DE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de-DE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3867223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3552583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512592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50936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7702863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39736078"/>
                  </a:ext>
                </a:extLst>
              </a:tr>
            </a:tbl>
          </a:graphicData>
        </a:graphic>
      </p:graphicFrame>
      <p:graphicFrame>
        <p:nvGraphicFramePr>
          <p:cNvPr id="38" name="Tabelle 37">
            <a:extLst>
              <a:ext uri="{FF2B5EF4-FFF2-40B4-BE49-F238E27FC236}">
                <a16:creationId xmlns:a16="http://schemas.microsoft.com/office/drawing/2014/main" id="{28D503D6-EBAF-AC4C-96E4-B904AD6C918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6831329"/>
              </p:ext>
            </p:extLst>
          </p:nvPr>
        </p:nvGraphicFramePr>
        <p:xfrm>
          <a:off x="6591808" y="2339431"/>
          <a:ext cx="6044394" cy="4341258"/>
        </p:xfrm>
        <a:graphic>
          <a:graphicData uri="http://schemas.openxmlformats.org/drawingml/2006/table">
            <a:tbl>
              <a:tblPr firstRow="1" firstCol="1" bandRow="1" bandCol="1"/>
              <a:tblGrid>
                <a:gridCol w="6044394">
                  <a:extLst>
                    <a:ext uri="{9D8B030D-6E8A-4147-A177-3AD203B41FA5}">
                      <a16:colId xmlns:a16="http://schemas.microsoft.com/office/drawing/2014/main" val="1596617654"/>
                    </a:ext>
                  </a:extLst>
                </a:gridCol>
              </a:tblGrid>
              <a:tr h="248837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Skizze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pattFill prst="lgGrid">
                      <a:fgClr>
                        <a:srgbClr val="D0CECE"/>
                      </a:fgClr>
                      <a:bgClr>
                        <a:schemeClr val="bg1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2145037287"/>
                  </a:ext>
                </a:extLst>
              </a:tr>
              <a:tr h="23074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pattFill prst="lgGrid">
                      <a:fgClr>
                        <a:srgbClr val="D0CECE"/>
                      </a:fgClr>
                      <a:bgClr>
                        <a:schemeClr val="bg1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3193837918"/>
                  </a:ext>
                </a:extLst>
              </a:tr>
              <a:tr h="23074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pattFill prst="lgGrid">
                      <a:fgClr>
                        <a:srgbClr val="D0CECE"/>
                      </a:fgClr>
                      <a:bgClr>
                        <a:schemeClr val="bg1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1980132824"/>
                  </a:ext>
                </a:extLst>
              </a:tr>
              <a:tr h="23074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pattFill prst="lgGrid">
                      <a:fgClr>
                        <a:srgbClr val="D0CECE"/>
                      </a:fgClr>
                      <a:bgClr>
                        <a:schemeClr val="bg1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2892416863"/>
                  </a:ext>
                </a:extLst>
              </a:tr>
              <a:tr h="248837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pattFill prst="lgGrid">
                      <a:fgClr>
                        <a:srgbClr val="D0CECE"/>
                      </a:fgClr>
                      <a:bgClr>
                        <a:schemeClr val="bg1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3512996003"/>
                  </a:ext>
                </a:extLst>
              </a:tr>
              <a:tr h="23074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pattFill prst="lgGrid">
                      <a:fgClr>
                        <a:srgbClr val="D0CECE"/>
                      </a:fgClr>
                      <a:bgClr>
                        <a:schemeClr val="bg1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829792899"/>
                  </a:ext>
                </a:extLst>
              </a:tr>
              <a:tr h="23074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pattFill prst="lgGrid">
                      <a:fgClr>
                        <a:srgbClr val="D0CECE"/>
                      </a:fgClr>
                      <a:bgClr>
                        <a:schemeClr val="bg1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1384288349"/>
                  </a:ext>
                </a:extLst>
              </a:tr>
              <a:tr h="23074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pattFill prst="lgGrid">
                      <a:fgClr>
                        <a:srgbClr val="D0CECE"/>
                      </a:fgClr>
                      <a:bgClr>
                        <a:schemeClr val="bg1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3214335821"/>
                  </a:ext>
                </a:extLst>
              </a:tr>
              <a:tr h="2459144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gGrid">
                      <a:fgClr>
                        <a:srgbClr val="D0CECE"/>
                      </a:fgClr>
                      <a:bgClr>
                        <a:schemeClr val="bg1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2595000389"/>
                  </a:ext>
                </a:extLst>
              </a:tr>
            </a:tbl>
          </a:graphicData>
        </a:graphic>
      </p:graphicFrame>
      <p:graphicFrame>
        <p:nvGraphicFramePr>
          <p:cNvPr id="39" name="Tabelle 38">
            <a:extLst>
              <a:ext uri="{FF2B5EF4-FFF2-40B4-BE49-F238E27FC236}">
                <a16:creationId xmlns:a16="http://schemas.microsoft.com/office/drawing/2014/main" id="{FB331D2E-53C2-2048-A6F3-88F14856671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806097"/>
              </p:ext>
            </p:extLst>
          </p:nvPr>
        </p:nvGraphicFramePr>
        <p:xfrm>
          <a:off x="6591807" y="6798755"/>
          <a:ext cx="6044391" cy="2316480"/>
        </p:xfrm>
        <a:graphic>
          <a:graphicData uri="http://schemas.openxmlformats.org/drawingml/2006/table">
            <a:tbl>
              <a:tblPr firstRow="1" firstCol="1" bandRow="1"/>
              <a:tblGrid>
                <a:gridCol w="650241">
                  <a:extLst>
                    <a:ext uri="{9D8B030D-6E8A-4147-A177-3AD203B41FA5}">
                      <a16:colId xmlns:a16="http://schemas.microsoft.com/office/drawing/2014/main" val="1273225776"/>
                    </a:ext>
                  </a:extLst>
                </a:gridCol>
                <a:gridCol w="2962656">
                  <a:extLst>
                    <a:ext uri="{9D8B030D-6E8A-4147-A177-3AD203B41FA5}">
                      <a16:colId xmlns:a16="http://schemas.microsoft.com/office/drawing/2014/main" val="344051070"/>
                    </a:ext>
                  </a:extLst>
                </a:gridCol>
                <a:gridCol w="1280160">
                  <a:extLst>
                    <a:ext uri="{9D8B030D-6E8A-4147-A177-3AD203B41FA5}">
                      <a16:colId xmlns:a16="http://schemas.microsoft.com/office/drawing/2014/main" val="1106132372"/>
                    </a:ext>
                  </a:extLst>
                </a:gridCol>
                <a:gridCol w="622963">
                  <a:extLst>
                    <a:ext uri="{9D8B030D-6E8A-4147-A177-3AD203B41FA5}">
                      <a16:colId xmlns:a16="http://schemas.microsoft.com/office/drawing/2014/main" val="48554490"/>
                    </a:ext>
                  </a:extLst>
                </a:gridCol>
                <a:gridCol w="528371">
                  <a:extLst>
                    <a:ext uri="{9D8B030D-6E8A-4147-A177-3AD203B41FA5}">
                      <a16:colId xmlns:a16="http://schemas.microsoft.com/office/drawing/2014/main" val="409673903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Priorität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de-DE" sz="12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ToDo</a:t>
                      </a:r>
                      <a:r>
                        <a:rPr lang="de-DE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/Befehl/Auftrag/Anforderung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Wer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Erledigt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Zeit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9039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de-DE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de-DE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de-DE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de-DE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de-DE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1326605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de-DE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de-DE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de-DE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de-DE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de-DE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0280185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de-DE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de-DE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de-DE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de-DE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de-DE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0500727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de-DE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de-DE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de-DE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de-DE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de-DE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2843311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de-DE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de-DE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de-DE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de-DE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de-DE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2636626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de-DE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de-DE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de-DE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de-DE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de-DE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48192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de-DE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de-DE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de-DE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de-DE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de-DE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6719868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de-DE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de-DE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de-DE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de-DE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de-DE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824339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de-DE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de-DE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de-DE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de-DE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de-DE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1692756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de-DE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de-DE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de-DE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de-DE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de-DE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35987417"/>
                  </a:ext>
                </a:extLst>
              </a:tr>
            </a:tbl>
          </a:graphicData>
        </a:graphic>
      </p:graphicFrame>
      <p:pic>
        <p:nvPicPr>
          <p:cNvPr id="44" name="Grafik 43">
            <a:extLst>
              <a:ext uri="{FF2B5EF4-FFF2-40B4-BE49-F238E27FC236}">
                <a16:creationId xmlns:a16="http://schemas.microsoft.com/office/drawing/2014/main" id="{FB03753C-183C-694A-A554-E8FC765416B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284591" y="3444436"/>
            <a:ext cx="1313084" cy="32097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69776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lgGrid">
          <a:fgClr>
            <a:schemeClr val="bg2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elle 6">
            <a:extLst>
              <a:ext uri="{FF2B5EF4-FFF2-40B4-BE49-F238E27FC236}">
                <a16:creationId xmlns:a16="http://schemas.microsoft.com/office/drawing/2014/main" id="{BD12F9A0-EC7D-ED4E-8EDD-82DB4397BCC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8800051"/>
              </p:ext>
            </p:extLst>
          </p:nvPr>
        </p:nvGraphicFramePr>
        <p:xfrm>
          <a:off x="1082675" y="140791"/>
          <a:ext cx="11042651" cy="316409"/>
        </p:xfrm>
        <a:graphic>
          <a:graphicData uri="http://schemas.openxmlformats.org/drawingml/2006/table">
            <a:tbl>
              <a:tblPr firstRow="1" firstCol="1" bandRow="1"/>
              <a:tblGrid>
                <a:gridCol w="3680537">
                  <a:extLst>
                    <a:ext uri="{9D8B030D-6E8A-4147-A177-3AD203B41FA5}">
                      <a16:colId xmlns:a16="http://schemas.microsoft.com/office/drawing/2014/main" val="3453531404"/>
                    </a:ext>
                  </a:extLst>
                </a:gridCol>
                <a:gridCol w="3681057">
                  <a:extLst>
                    <a:ext uri="{9D8B030D-6E8A-4147-A177-3AD203B41FA5}">
                      <a16:colId xmlns:a16="http://schemas.microsoft.com/office/drawing/2014/main" val="1230243837"/>
                    </a:ext>
                  </a:extLst>
                </a:gridCol>
                <a:gridCol w="3681057">
                  <a:extLst>
                    <a:ext uri="{9D8B030D-6E8A-4147-A177-3AD203B41FA5}">
                      <a16:colId xmlns:a16="http://schemas.microsoft.com/office/drawing/2014/main" val="3236053486"/>
                    </a:ext>
                  </a:extLst>
                </a:gridCol>
              </a:tblGrid>
              <a:tr h="31640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0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Ausbildungsinspektion </a:t>
                      </a:r>
                      <a:endParaRPr lang="de-DE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0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Landkreis Bayreuth</a:t>
                      </a:r>
                      <a:endParaRPr lang="de-DE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152" marR="5615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0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Notizen</a:t>
                      </a:r>
                      <a:endParaRPr lang="de-DE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152" marR="5615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de-DE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152" marR="5615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57131825"/>
                  </a:ext>
                </a:extLst>
              </a:tr>
            </a:tbl>
          </a:graphicData>
        </a:graphic>
      </p:graphicFrame>
      <p:pic>
        <p:nvPicPr>
          <p:cNvPr id="1026" name="Grafik 2">
            <a:extLst>
              <a:ext uri="{FF2B5EF4-FFF2-40B4-BE49-F238E27FC236}">
                <a16:creationId xmlns:a16="http://schemas.microsoft.com/office/drawing/2014/main" id="{E48D6221-6226-2346-98EC-978956EFF3A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45926" y="152400"/>
            <a:ext cx="2794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13" name="Tabelle 12">
            <a:extLst>
              <a:ext uri="{FF2B5EF4-FFF2-40B4-BE49-F238E27FC236}">
                <a16:creationId xmlns:a16="http://schemas.microsoft.com/office/drawing/2014/main" id="{53B03653-1218-2F47-BF10-DFEDBC01F7B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1273141"/>
              </p:ext>
            </p:extLst>
          </p:nvPr>
        </p:nvGraphicFramePr>
        <p:xfrm>
          <a:off x="217030" y="558800"/>
          <a:ext cx="2656718" cy="5699760"/>
        </p:xfrm>
        <a:graphic>
          <a:graphicData uri="http://schemas.openxmlformats.org/drawingml/2006/table">
            <a:tbl>
              <a:tblPr firstRow="1" firstCol="1" bandRow="1"/>
              <a:tblGrid>
                <a:gridCol w="1087654">
                  <a:extLst>
                    <a:ext uri="{9D8B030D-6E8A-4147-A177-3AD203B41FA5}">
                      <a16:colId xmlns:a16="http://schemas.microsoft.com/office/drawing/2014/main" val="2241272188"/>
                    </a:ext>
                  </a:extLst>
                </a:gridCol>
                <a:gridCol w="1569064">
                  <a:extLst>
                    <a:ext uri="{9D8B030D-6E8A-4147-A177-3AD203B41FA5}">
                      <a16:colId xmlns:a16="http://schemas.microsoft.com/office/drawing/2014/main" val="203843197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2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Kontakte</a:t>
                      </a:r>
                      <a:endParaRPr lang="de-DE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4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DE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5687381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Rettungsdienst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Name: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Rufname: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Telefonnr.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5">
                      <a:fgClr>
                        <a:schemeClr val="bg2"/>
                      </a:fgClr>
                      <a:bgClr>
                        <a:schemeClr val="bg1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130641893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Polizei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Name: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Rufname: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Telefonnr.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5">
                      <a:fgClr>
                        <a:schemeClr val="bg2"/>
                      </a:fgClr>
                      <a:bgClr>
                        <a:schemeClr val="bg1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36015707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THW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Name: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Rufname: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Telefonnr..: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5">
                      <a:fgClr>
                        <a:schemeClr val="bg2"/>
                      </a:fgClr>
                      <a:bgClr>
                        <a:schemeClr val="bg1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358500175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Amt: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Name: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Telefonnr.: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5">
                      <a:fgClr>
                        <a:schemeClr val="bg2"/>
                      </a:fgClr>
                      <a:bgClr>
                        <a:schemeClr val="bg1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337729168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Amt: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Name: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Telefonnr.: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5">
                      <a:fgClr>
                        <a:schemeClr val="bg2"/>
                      </a:fgClr>
                      <a:bgClr>
                        <a:schemeClr val="bg1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172410297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Firma: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Name: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Telefonnr.: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de-DE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5">
                      <a:fgClr>
                        <a:schemeClr val="bg2"/>
                      </a:fgClr>
                      <a:bgClr>
                        <a:schemeClr val="bg1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129313523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Firma: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Name: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Telefonnr.: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de-DE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5">
                      <a:fgClr>
                        <a:schemeClr val="bg2"/>
                      </a:fgClr>
                      <a:bgClr>
                        <a:schemeClr val="bg1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307520282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de-DE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Name: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Telefonnr.: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de-DE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5">
                      <a:fgClr>
                        <a:schemeClr val="bg2"/>
                      </a:fgClr>
                      <a:bgClr>
                        <a:schemeClr val="bg1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420880245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de-DE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Name: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Telefonnr.: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de-DE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5">
                      <a:fgClr>
                        <a:schemeClr val="bg2"/>
                      </a:fgClr>
                      <a:bgClr>
                        <a:schemeClr val="bg1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3443771039"/>
                  </a:ext>
                </a:extLst>
              </a:tr>
            </a:tbl>
          </a:graphicData>
        </a:graphic>
      </p:graphicFrame>
      <p:graphicFrame>
        <p:nvGraphicFramePr>
          <p:cNvPr id="9" name="Tabelle 8">
            <a:extLst>
              <a:ext uri="{FF2B5EF4-FFF2-40B4-BE49-F238E27FC236}">
                <a16:creationId xmlns:a16="http://schemas.microsoft.com/office/drawing/2014/main" id="{F3FB6B2F-FFB1-AE48-96FD-4263B1E255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2926305"/>
              </p:ext>
            </p:extLst>
          </p:nvPr>
        </p:nvGraphicFramePr>
        <p:xfrm>
          <a:off x="150026" y="9318361"/>
          <a:ext cx="12486171" cy="152400"/>
        </p:xfrm>
        <a:graphic>
          <a:graphicData uri="http://schemas.openxmlformats.org/drawingml/2006/table">
            <a:tbl>
              <a:tblPr firstRow="1" firstCol="1" bandRow="1"/>
              <a:tblGrid>
                <a:gridCol w="4161665">
                  <a:extLst>
                    <a:ext uri="{9D8B030D-6E8A-4147-A177-3AD203B41FA5}">
                      <a16:colId xmlns:a16="http://schemas.microsoft.com/office/drawing/2014/main" val="2658410709"/>
                    </a:ext>
                  </a:extLst>
                </a:gridCol>
                <a:gridCol w="4162253">
                  <a:extLst>
                    <a:ext uri="{9D8B030D-6E8A-4147-A177-3AD203B41FA5}">
                      <a16:colId xmlns:a16="http://schemas.microsoft.com/office/drawing/2014/main" val="452727081"/>
                    </a:ext>
                  </a:extLst>
                </a:gridCol>
                <a:gridCol w="4162253">
                  <a:extLst>
                    <a:ext uri="{9D8B030D-6E8A-4147-A177-3AD203B41FA5}">
                      <a16:colId xmlns:a16="http://schemas.microsoft.com/office/drawing/2014/main" val="3690726210"/>
                    </a:ext>
                  </a:extLst>
                </a:gridCol>
              </a:tblGrid>
              <a:tr h="14973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892810" algn="l"/>
                        </a:tabLst>
                      </a:pPr>
                      <a:r>
                        <a:rPr lang="de-DE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Führungsmappe</a:t>
                      </a:r>
                    </a:p>
                  </a:txBody>
                  <a:tcPr marL="56152" marR="5615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892810" algn="l"/>
                        </a:tabLst>
                      </a:pPr>
                      <a:r>
                        <a:rPr lang="de-DE" sz="1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Stand: 01.05.2019 – Version 1.02</a:t>
                      </a:r>
                    </a:p>
                  </a:txBody>
                  <a:tcPr marL="56152" marR="5615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tabLst>
                          <a:tab pos="892810" algn="l"/>
                        </a:tabLst>
                      </a:pPr>
                      <a:r>
                        <a:rPr lang="de-DE" sz="1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Rückseite</a:t>
                      </a:r>
                    </a:p>
                  </a:txBody>
                  <a:tcPr marL="56152" marR="5615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911754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862485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154</Words>
  <Application>Microsoft Macintosh PowerPoint</Application>
  <PresentationFormat>A3-Papier (297 x 420 mm)</PresentationFormat>
  <Paragraphs>245</Paragraphs>
  <Slides>2</Slides>
  <Notes>2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Sven Kaniewski</dc:creator>
  <cp:lastModifiedBy>Sven Kaniewski</cp:lastModifiedBy>
  <cp:revision>33</cp:revision>
  <cp:lastPrinted>2018-08-07T17:32:25Z</cp:lastPrinted>
  <dcterms:created xsi:type="dcterms:W3CDTF">2018-07-24T18:49:51Z</dcterms:created>
  <dcterms:modified xsi:type="dcterms:W3CDTF">2019-05-02T18:00:30Z</dcterms:modified>
</cp:coreProperties>
</file>