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801600" cy="9601200" type="A3"/>
  <p:notesSz cx="6858000" cy="9144000"/>
  <p:defaultTextStyle>
    <a:defPPr>
      <a:defRPr lang="de-DE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6"/>
    <p:restoredTop sz="92976"/>
  </p:normalViewPr>
  <p:slideViewPr>
    <p:cSldViewPr snapToGrid="0" snapToObjects="1">
      <p:cViewPr>
        <p:scale>
          <a:sx n="102" d="100"/>
          <a:sy n="102" d="100"/>
        </p:scale>
        <p:origin x="3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49FD8-4E45-EB41-A8E3-3A45107C1B6E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96907-7B86-DB46-B9A9-E46BCFB082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12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6907-7B86-DB46-B9A9-E46BCFB082F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66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76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782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39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62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19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85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981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40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35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21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61C04-874F-2947-B719-7CDB01C8C75A}" type="datetimeFigureOut">
              <a:rPr lang="de-DE" smtClean="0"/>
              <a:t>02.05.19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46D60-EF04-DA4E-B5EE-BDF9315164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22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BD12F9A0-EC7D-ED4E-8EDD-82DB4397B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082869"/>
              </p:ext>
            </p:extLst>
          </p:nvPr>
        </p:nvGraphicFramePr>
        <p:xfrm>
          <a:off x="1082675" y="152400"/>
          <a:ext cx="11042651" cy="304800"/>
        </p:xfrm>
        <a:graphic>
          <a:graphicData uri="http://schemas.openxmlformats.org/drawingml/2006/table">
            <a:tbl>
              <a:tblPr firstRow="1" firstCol="1" bandRow="1"/>
              <a:tblGrid>
                <a:gridCol w="3680537">
                  <a:extLst>
                    <a:ext uri="{9D8B030D-6E8A-4147-A177-3AD203B41FA5}">
                      <a16:colId xmlns:a16="http://schemas.microsoft.com/office/drawing/2014/main" val="3453531404"/>
                    </a:ext>
                  </a:extLst>
                </a:gridCol>
                <a:gridCol w="3681057">
                  <a:extLst>
                    <a:ext uri="{9D8B030D-6E8A-4147-A177-3AD203B41FA5}">
                      <a16:colId xmlns:a16="http://schemas.microsoft.com/office/drawing/2014/main" val="1230243837"/>
                    </a:ext>
                  </a:extLst>
                </a:gridCol>
                <a:gridCol w="3681057">
                  <a:extLst>
                    <a:ext uri="{9D8B030D-6E8A-4147-A177-3AD203B41FA5}">
                      <a16:colId xmlns:a16="http://schemas.microsoft.com/office/drawing/2014/main" val="3236053486"/>
                    </a:ext>
                  </a:extLst>
                </a:gridCol>
              </a:tblGrid>
              <a:tr h="2994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Ausbildungsinspektion 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Landkreis Bayreuth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Lageskizze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FM-A-11-Lageskizze-V1-0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131825"/>
                  </a:ext>
                </a:extLst>
              </a:tr>
            </a:tbl>
          </a:graphicData>
        </a:graphic>
      </p:graphicFrame>
      <p:pic>
        <p:nvPicPr>
          <p:cNvPr id="1026" name="Grafik 2">
            <a:extLst>
              <a:ext uri="{FF2B5EF4-FFF2-40B4-BE49-F238E27FC236}">
                <a16:creationId xmlns:a16="http://schemas.microsoft.com/office/drawing/2014/main" id="{E48D6221-6226-2346-98EC-978956EFF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5926" y="152400"/>
            <a:ext cx="2794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A76C3048-25FB-9E42-8710-943591F5A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422880"/>
              </p:ext>
            </p:extLst>
          </p:nvPr>
        </p:nvGraphicFramePr>
        <p:xfrm>
          <a:off x="942975" y="9318361"/>
          <a:ext cx="11042651" cy="152400"/>
        </p:xfrm>
        <a:graphic>
          <a:graphicData uri="http://schemas.openxmlformats.org/drawingml/2006/table">
            <a:tbl>
              <a:tblPr firstRow="1" firstCol="1" bandRow="1"/>
              <a:tblGrid>
                <a:gridCol w="3680537">
                  <a:extLst>
                    <a:ext uri="{9D8B030D-6E8A-4147-A177-3AD203B41FA5}">
                      <a16:colId xmlns:a16="http://schemas.microsoft.com/office/drawing/2014/main" val="2658410709"/>
                    </a:ext>
                  </a:extLst>
                </a:gridCol>
                <a:gridCol w="3681057">
                  <a:extLst>
                    <a:ext uri="{9D8B030D-6E8A-4147-A177-3AD203B41FA5}">
                      <a16:colId xmlns:a16="http://schemas.microsoft.com/office/drawing/2014/main" val="452727081"/>
                    </a:ext>
                  </a:extLst>
                </a:gridCol>
                <a:gridCol w="3681057">
                  <a:extLst>
                    <a:ext uri="{9D8B030D-6E8A-4147-A177-3AD203B41FA5}">
                      <a16:colId xmlns:a16="http://schemas.microsoft.com/office/drawing/2014/main" val="3690726210"/>
                    </a:ext>
                  </a:extLst>
                </a:gridCol>
              </a:tblGrid>
              <a:tr h="149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Führungsmappe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r>
                        <a:rPr lang="de-DE" sz="1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Stand: 01.05.2019 – Version 1.01</a:t>
                      </a: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892810" algn="l"/>
                        </a:tabLst>
                      </a:pP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152" marR="5615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175419"/>
                  </a:ext>
                </a:extLst>
              </a:tr>
            </a:tbl>
          </a:graphicData>
        </a:graphic>
      </p:graphicFrame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58CD3A1F-BE01-4B43-95B9-ACD6C2E37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884953"/>
              </p:ext>
            </p:extLst>
          </p:nvPr>
        </p:nvGraphicFramePr>
        <p:xfrm>
          <a:off x="304800" y="602477"/>
          <a:ext cx="12331402" cy="883768"/>
        </p:xfrm>
        <a:graphic>
          <a:graphicData uri="http://schemas.openxmlformats.org/drawingml/2006/table">
            <a:tbl>
              <a:tblPr firstRow="1" firstCol="1" bandRow="1"/>
              <a:tblGrid>
                <a:gridCol w="12331402">
                  <a:extLst>
                    <a:ext uri="{9D8B030D-6E8A-4147-A177-3AD203B41FA5}">
                      <a16:colId xmlns:a16="http://schemas.microsoft.com/office/drawing/2014/main" val="546323354"/>
                    </a:ext>
                  </a:extLst>
                </a:gridCol>
              </a:tblGrid>
              <a:tr h="274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Einsatz am __________ von __________ bis __________ Uhr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13" marR="3651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997009"/>
                  </a:ext>
                </a:extLst>
              </a:tr>
              <a:tr h="193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Einsatzstelle:  ___________________________________________________________________________  Einsatzabschnitt: ______________________________________________________________________ 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13" marR="3651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022532"/>
                  </a:ext>
                </a:extLst>
              </a:tr>
              <a:tr h="193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Zeitpunkt der Skizzenerstellung:  ___________________________________ (Datum/Uhrzeit)                     Ende der Bearbeitung: ___________________________________ (Datum/Uhrzeit) 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13" marR="3651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539540"/>
                  </a:ext>
                </a:extLst>
              </a:tr>
            </a:tbl>
          </a:graphicData>
        </a:graphic>
      </p:graphicFrame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15DC7B72-8D6B-804D-AE65-CC9E40E9C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244972"/>
              </p:ext>
            </p:extLst>
          </p:nvPr>
        </p:nvGraphicFramePr>
        <p:xfrm>
          <a:off x="304800" y="8805350"/>
          <a:ext cx="12331402" cy="386746"/>
        </p:xfrm>
        <a:graphic>
          <a:graphicData uri="http://schemas.openxmlformats.org/drawingml/2006/table">
            <a:tbl>
              <a:tblPr firstRow="1" firstCol="1" bandRow="1"/>
              <a:tblGrid>
                <a:gridCol w="12331402">
                  <a:extLst>
                    <a:ext uri="{9D8B030D-6E8A-4147-A177-3AD203B41FA5}">
                      <a16:colId xmlns:a16="http://schemas.microsoft.com/office/drawing/2014/main" val="546323354"/>
                    </a:ext>
                  </a:extLst>
                </a:gridCol>
              </a:tblGrid>
              <a:tr h="192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Anlage _______ (Anzahl) _________________________________________________________________________________ (welche)</a:t>
                      </a:r>
                      <a:endParaRPr lang="de-DE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13" marR="3651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997009"/>
                  </a:ext>
                </a:extLst>
              </a:tr>
              <a:tr h="193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Lagekarte geführt: ____________________________________________________ (Name/Einheit)</a:t>
                      </a:r>
                    </a:p>
                  </a:txBody>
                  <a:tcPr marL="36513" marR="3651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022532"/>
                  </a:ext>
                </a:extLst>
              </a:tr>
            </a:tbl>
          </a:graphicData>
        </a:graphic>
      </p:graphicFrame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5C5C6F0A-E735-7142-8ABA-4747735C9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695120"/>
              </p:ext>
            </p:extLst>
          </p:nvPr>
        </p:nvGraphicFramePr>
        <p:xfrm>
          <a:off x="11375005" y="1656772"/>
          <a:ext cx="1257783" cy="7962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306">
                  <a:extLst>
                    <a:ext uri="{9D8B030D-6E8A-4147-A177-3AD203B41FA5}">
                      <a16:colId xmlns:a16="http://schemas.microsoft.com/office/drawing/2014/main" val="2854135148"/>
                    </a:ext>
                  </a:extLst>
                </a:gridCol>
                <a:gridCol w="675477">
                  <a:extLst>
                    <a:ext uri="{9D8B030D-6E8A-4147-A177-3AD203B41FA5}">
                      <a16:colId xmlns:a16="http://schemas.microsoft.com/office/drawing/2014/main" val="2315380119"/>
                    </a:ext>
                  </a:extLst>
                </a:gridCol>
              </a:tblGrid>
              <a:tr h="370612">
                <a:tc>
                  <a:txBody>
                    <a:bodyPr/>
                    <a:lstStyle/>
                    <a:p>
                      <a:endParaRPr lang="de-D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/>
                        <a:t>Nord-</a:t>
                      </a:r>
                    </a:p>
                    <a:p>
                      <a:r>
                        <a:rPr lang="de-DE" sz="1000" dirty="0" err="1"/>
                        <a:t>pfeil</a:t>
                      </a:r>
                      <a:endParaRPr lang="de-D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825932"/>
                  </a:ext>
                </a:extLst>
              </a:tr>
              <a:tr h="400037">
                <a:tc>
                  <a:txBody>
                    <a:bodyPr/>
                    <a:lstStyle/>
                    <a:p>
                      <a:endParaRPr lang="de-D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/>
                        <a:t>Wind-richtung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116766"/>
                  </a:ext>
                </a:extLst>
              </a:tr>
            </a:tbl>
          </a:graphicData>
        </a:graphic>
      </p:graphicFrame>
      <p:pic>
        <p:nvPicPr>
          <p:cNvPr id="14" name="Grafik 13">
            <a:extLst>
              <a:ext uri="{FF2B5EF4-FFF2-40B4-BE49-F238E27FC236}">
                <a16:creationId xmlns:a16="http://schemas.microsoft.com/office/drawing/2014/main" id="{F95991D9-C51D-3E47-B768-E529C38E79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01433" y="5469340"/>
            <a:ext cx="1313084" cy="320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977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</Words>
  <Application>Microsoft Macintosh PowerPoint</Application>
  <PresentationFormat>A3-Papier (297 x 420 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 Kaniewski</dc:creator>
  <cp:lastModifiedBy>Sven Kaniewski</cp:lastModifiedBy>
  <cp:revision>34</cp:revision>
  <cp:lastPrinted>2018-11-04T13:38:45Z</cp:lastPrinted>
  <dcterms:created xsi:type="dcterms:W3CDTF">2018-07-24T18:49:51Z</dcterms:created>
  <dcterms:modified xsi:type="dcterms:W3CDTF">2019-05-02T18:33:28Z</dcterms:modified>
</cp:coreProperties>
</file>